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2" d="100"/>
          <a:sy n="102" d="100"/>
        </p:scale>
        <p:origin x="19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8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26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0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3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3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9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8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9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5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1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0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01" r:id="rId5"/>
    <p:sldLayoutId id="2147483702" r:id="rId6"/>
    <p:sldLayoutId id="2147483708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A54FE5CC-B07A-2E05-57FD-7C52E634A2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81" b="7532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5E4D6F9-BE44-982A-C223-173FD3632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476" y="3080657"/>
            <a:ext cx="5257800" cy="1701570"/>
          </a:xfrm>
        </p:spPr>
        <p:txBody>
          <a:bodyPr anchor="b">
            <a:normAutofit/>
          </a:bodyPr>
          <a:lstStyle/>
          <a:p>
            <a:pPr algn="ctr"/>
            <a:r>
              <a:rPr lang="de-DE" sz="4400" dirty="0"/>
              <a:t>Mathematischer Beweis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E7C0319-F465-D05E-FA98-FAABBC5E9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782228"/>
            <a:ext cx="5431971" cy="1457058"/>
          </a:xfrm>
        </p:spPr>
        <p:txBody>
          <a:bodyPr>
            <a:normAutofit/>
          </a:bodyPr>
          <a:lstStyle/>
          <a:p>
            <a:pPr algn="ctr"/>
            <a:r>
              <a:rPr lang="de-DE" sz="8000" b="1" cap="none" dirty="0"/>
              <a:t>2 = 1</a:t>
            </a:r>
          </a:p>
        </p:txBody>
      </p:sp>
    </p:spTree>
    <p:extLst>
      <p:ext uri="{BB962C8B-B14F-4D97-AF65-F5344CB8AC3E}">
        <p14:creationId xmlns:p14="http://schemas.microsoft.com/office/powerpoint/2010/main" val="319293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377C9-3EDF-542E-5A43-F56E23C41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i="1" dirty="0"/>
              <a:t>Behauptung: </a:t>
            </a:r>
            <a:r>
              <a:rPr lang="de-DE" dirty="0"/>
              <a:t>		2 =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B734B53-7057-9CE0-422D-55F8B49A08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11680"/>
                <a:ext cx="8153400" cy="416052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DE" sz="40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de-DE" sz="4000" b="0" dirty="0"/>
              </a:p>
              <a:p>
                <a:pPr marL="2854325" indent="-141288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DE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4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de-DE" sz="4000" dirty="0"/>
              </a:p>
              <a:p>
                <a:pPr marL="1474788" indent="-1474788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000" i="1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4000" b="0" i="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de-DE" sz="4000" b="0" i="0" smtClean="0"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de-DE" sz="40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de-DE" sz="4000" dirty="0"/>
              </a:p>
              <a:p>
                <a:pPr marL="846138" indent="-846138">
                  <a:buNone/>
                  <a:tabLst>
                    <a:tab pos="101917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2•</m:t>
                      </m:r>
                      <m:d>
                        <m:dPr>
                          <m:ctrlPr>
                            <a:rPr lang="de-DE" sz="4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4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4000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4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40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sz="4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𝑎𝑏</m:t>
                      </m:r>
                    </m:oMath>
                  </m:oMathPara>
                </a14:m>
                <a:endParaRPr lang="de-DE" sz="4000" dirty="0"/>
              </a:p>
              <a:p>
                <a:pPr marL="3473450" indent="-3473450">
                  <a:buNone/>
                  <a:tabLst>
                    <a:tab pos="3287713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4000" b="0" i="1" smtClean="0">
                          <a:latin typeface="Cambria Math" panose="02040503050406030204" pitchFamily="18" charset="0"/>
                        </a:rPr>
                        <m:t>2=1</m:t>
                      </m:r>
                    </m:oMath>
                  </m:oMathPara>
                </a14:m>
                <a:endParaRPr lang="de-DE" sz="4000" dirty="0"/>
              </a:p>
            </p:txBody>
          </p:sp>
        </mc:Choice>
        <mc:Fallback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7B734B53-7057-9CE0-422D-55F8B49A08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11680"/>
                <a:ext cx="8153400" cy="416052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Inhaltsplatzhalter 2">
                <a:extLst>
                  <a:ext uri="{FF2B5EF4-FFF2-40B4-BE49-F238E27FC236}">
                    <a16:creationId xmlns:a16="http://schemas.microsoft.com/office/drawing/2014/main" id="{B421DC5C-A2F9-1421-7269-8AE5150882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03028" y="2011679"/>
                <a:ext cx="3015343" cy="43346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de-DE" sz="3900" i="1" dirty="0">
                    <a:latin typeface="Cambria Math" panose="02040503050406030204" pitchFamily="18" charset="0"/>
                  </a:rPr>
                  <a:t>•</a:t>
                </a:r>
                <a14:m>
                  <m:oMath xmlns:m="http://schemas.openxmlformats.org/officeDocument/2006/math">
                    <m:r>
                      <a:rPr lang="de-DE" sz="39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de-DE" sz="3900" b="0" i="1" dirty="0">
                  <a:latin typeface="Cambria Math" panose="02040503050406030204" pitchFamily="18" charset="0"/>
                </a:endParaRPr>
              </a:p>
              <a:p>
                <a:pPr marL="0" indent="53975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39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de-DE" sz="39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390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DE" sz="39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3900" i="1" dirty="0">
                  <a:latin typeface="Cambria Math" panose="02040503050406030204" pitchFamily="18" charset="0"/>
                </a:endParaRPr>
              </a:p>
              <a:p>
                <a:pPr marL="0" indent="53975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3900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de-DE" sz="3900" smtClean="0">
                          <a:latin typeface="Cambria Math" panose="02040503050406030204" pitchFamily="18" charset="0"/>
                        </a:rPr>
                        <m:t>ab</m:t>
                      </m:r>
                    </m:oMath>
                  </m:oMathPara>
                </a14:m>
                <a:endParaRPr lang="de-DE" sz="3900" dirty="0">
                  <a:latin typeface="Cambria Math" panose="02040503050406030204" pitchFamily="18" charset="0"/>
                </a:endParaRPr>
              </a:p>
              <a:p>
                <a:pPr marL="0" indent="53975">
                  <a:buNone/>
                </a:pPr>
                <a:endParaRPr lang="de-DE" sz="3900" i="1" dirty="0">
                  <a:latin typeface="Cambria Math" panose="02040503050406030204" pitchFamily="18" charset="0"/>
                </a:endParaRPr>
              </a:p>
              <a:p>
                <a:pPr marL="0" indent="539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3900" i="1" smtClean="0">
                          <a:latin typeface="Cambria Math" panose="02040503050406030204" pitchFamily="18" charset="0"/>
                        </a:rPr>
                        <m:t>•</m:t>
                      </m:r>
                      <m:d>
                        <m:dPr>
                          <m:ctrlPr>
                            <a:rPr lang="de-DE" sz="39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DE" sz="39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sz="39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de-DE" sz="39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39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390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</m:oMath>
                  </m:oMathPara>
                </a14:m>
                <a:endParaRPr lang="de-DE" sz="3900" dirty="0"/>
              </a:p>
              <a:p>
                <a:pPr marL="0" indent="53975">
                  <a:buNone/>
                </a:pPr>
                <a:endParaRPr lang="de-DE" sz="2000" b="0" i="1" dirty="0">
                  <a:latin typeface="Cambria Math" panose="02040503050406030204" pitchFamily="18" charset="0"/>
                </a:endParaRPr>
              </a:p>
              <a:p>
                <a:pPr marL="0" indent="539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≠0∧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de-DE" sz="2000" b="0" dirty="0">
                  <a:ea typeface="Cambria Math" panose="02040503050406030204" pitchFamily="18" charset="0"/>
                </a:endParaRPr>
              </a:p>
              <a:p>
                <a:pPr marL="0" indent="53975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de-DE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de-DE" sz="2000" dirty="0"/>
              </a:p>
            </p:txBody>
          </p:sp>
        </mc:Choice>
        <mc:Fallback>
          <p:sp>
            <p:nvSpPr>
              <p:cNvPr id="4" name="Inhaltsplatzhalter 2">
                <a:extLst>
                  <a:ext uri="{FF2B5EF4-FFF2-40B4-BE49-F238E27FC236}">
                    <a16:creationId xmlns:a16="http://schemas.microsoft.com/office/drawing/2014/main" id="{B421DC5C-A2F9-1421-7269-8AE515088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028" y="2011679"/>
                <a:ext cx="3015343" cy="4334691"/>
              </a:xfrm>
              <a:prstGeom prst="rect">
                <a:avLst/>
              </a:prstGeom>
              <a:blipFill>
                <a:blip r:embed="rId3"/>
                <a:stretch>
                  <a:fillRect l="-7143" t="-20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34C6250E-4143-892C-2A52-9375A3D705E4}"/>
              </a:ext>
            </a:extLst>
          </p:cNvPr>
          <p:cNvCxnSpPr/>
          <p:nvPr/>
        </p:nvCxnSpPr>
        <p:spPr>
          <a:xfrm>
            <a:off x="7903028" y="2011679"/>
            <a:ext cx="0" cy="6988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151D201B-8F20-EF49-0217-7065FE496912}"/>
              </a:ext>
            </a:extLst>
          </p:cNvPr>
          <p:cNvCxnSpPr/>
          <p:nvPr/>
        </p:nvCxnSpPr>
        <p:spPr>
          <a:xfrm>
            <a:off x="7804907" y="2514807"/>
            <a:ext cx="0" cy="6988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4FDD57B2-F99E-65A5-0EF0-BF8F2C807C3E}"/>
              </a:ext>
            </a:extLst>
          </p:cNvPr>
          <p:cNvCxnSpPr/>
          <p:nvPr/>
        </p:nvCxnSpPr>
        <p:spPr>
          <a:xfrm>
            <a:off x="7916746" y="3213671"/>
            <a:ext cx="0" cy="6988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84E319E3-E443-3972-0E78-C6F606DDCC91}"/>
              </a:ext>
            </a:extLst>
          </p:cNvPr>
          <p:cNvCxnSpPr/>
          <p:nvPr/>
        </p:nvCxnSpPr>
        <p:spPr>
          <a:xfrm>
            <a:off x="7903028" y="4493921"/>
            <a:ext cx="0" cy="698864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F6D9878C-110B-9C5D-0E65-19F77EBB1D2E}"/>
              </a:ext>
            </a:extLst>
          </p:cNvPr>
          <p:cNvSpPr/>
          <p:nvPr/>
        </p:nvSpPr>
        <p:spPr>
          <a:xfrm>
            <a:off x="4121063" y="5098093"/>
            <a:ext cx="1766170" cy="70145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09584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311E34"/>
      </a:dk2>
      <a:lt2>
        <a:srgbClr val="E8E2E4"/>
      </a:lt2>
      <a:accent1>
        <a:srgbClr val="46B38A"/>
      </a:accent1>
      <a:accent2>
        <a:srgbClr val="3BADB1"/>
      </a:accent2>
      <a:accent3>
        <a:srgbClr val="4D8DC3"/>
      </a:accent3>
      <a:accent4>
        <a:srgbClr val="3B4AB1"/>
      </a:accent4>
      <a:accent5>
        <a:srgbClr val="6F4DC3"/>
      </a:accent5>
      <a:accent6>
        <a:srgbClr val="8F3BB1"/>
      </a:accent6>
      <a:hlink>
        <a:srgbClr val="BF3F6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Macintosh PowerPoint</Application>
  <PresentationFormat>Breitbild</PresentationFormat>
  <Paragraphs>17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Century Gothic</vt:lpstr>
      <vt:lpstr>BrushVTI</vt:lpstr>
      <vt:lpstr>Mathematischer Beweis</vt:lpstr>
      <vt:lpstr>Behauptung:   2 =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Mathematischer Beweis</dc:title>
  <dc:creator>Michael Finkler</dc:creator>
  <cp:lastModifiedBy>Michael Finkler</cp:lastModifiedBy>
  <cp:revision>2</cp:revision>
  <dcterms:created xsi:type="dcterms:W3CDTF">2023-04-25T14:14:50Z</dcterms:created>
  <dcterms:modified xsi:type="dcterms:W3CDTF">2023-04-25T14:36:24Z</dcterms:modified>
</cp:coreProperties>
</file>